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13"/>
  </p:notesMasterIdLst>
  <p:sldIdLst>
    <p:sldId id="289" r:id="rId3"/>
    <p:sldId id="297" r:id="rId4"/>
    <p:sldId id="300" r:id="rId5"/>
    <p:sldId id="301" r:id="rId6"/>
    <p:sldId id="310" r:id="rId7"/>
    <p:sldId id="305" r:id="rId8"/>
    <p:sldId id="312" r:id="rId9"/>
    <p:sldId id="314" r:id="rId10"/>
    <p:sldId id="302" r:id="rId11"/>
    <p:sldId id="293" r:id="rId12"/>
  </p:sldIdLst>
  <p:sldSz cx="12192000"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97"/>
            <p14:sldId id="300"/>
            <p14:sldId id="301"/>
            <p14:sldId id="310"/>
            <p14:sldId id="305"/>
            <p14:sldId id="312"/>
            <p14:sldId id="314"/>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51" autoAdjust="0"/>
    <p:restoredTop sz="94662"/>
  </p:normalViewPr>
  <p:slideViewPr>
    <p:cSldViewPr snapToGrid="0">
      <p:cViewPr varScale="1">
        <p:scale>
          <a:sx n="108" d="100"/>
          <a:sy n="108" d="100"/>
        </p:scale>
        <p:origin x="672"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10</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2021/6/18</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0.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32.tiff"/></Relationships>
</file>

<file path=ppt/slides/_rels/slide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6.xml"/><Relationship Id="rId4"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tiff"/></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地图服务：是一切与位置有关的物理实体抽象成的数据图层多层叠加展示的结果。并具有基于地理位置进行定位、导航、专题分析等能力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26470"/>
            <a:ext cx="1316134" cy="36000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60000"/>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27959"/>
            <a:ext cx="982622" cy="360000"/>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600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
        <p:nvSpPr>
          <p:cNvPr id="2" name="文本框 1">
            <a:extLst>
              <a:ext uri="{FF2B5EF4-FFF2-40B4-BE49-F238E27FC236}">
                <a16:creationId xmlns:a16="http://schemas.microsoft.com/office/drawing/2014/main" id="{78528222-9DEF-BB40-97CB-33407FB13FC6}"/>
              </a:ext>
            </a:extLst>
          </p:cNvPr>
          <p:cNvSpPr txBox="1"/>
          <p:nvPr/>
        </p:nvSpPr>
        <p:spPr>
          <a:xfrm>
            <a:off x="2992582" y="439387"/>
            <a:ext cx="1793174" cy="369332"/>
          </a:xfrm>
          <a:prstGeom prst="rect">
            <a:avLst/>
          </a:prstGeom>
          <a:noFill/>
        </p:spPr>
        <p:txBody>
          <a:bodyPr wrap="square" rtlCol="0">
            <a:spAutoFit/>
          </a:bodyPr>
          <a:lstStyle/>
          <a:p>
            <a:r>
              <a:rPr kumimoji="1" lang="zh-CN" altLang="en-US" dirty="0"/>
              <a:t>地图服务</a:t>
            </a:r>
          </a:p>
        </p:txBody>
      </p:sp>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788806"/>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226376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3"/>
          <a:stretch>
            <a:fillRect/>
          </a:stretch>
        </p:blipFill>
        <p:spPr>
          <a:xfrm>
            <a:off x="501658" y="3903955"/>
            <a:ext cx="1974542" cy="2160000"/>
          </a:xfrm>
          <a:prstGeom prst="rect">
            <a:avLst/>
          </a:prstGeom>
        </p:spPr>
      </p:pic>
      <p:pic>
        <p:nvPicPr>
          <p:cNvPr id="27" name="图片 26">
            <a:extLst>
              <a:ext uri="{FF2B5EF4-FFF2-40B4-BE49-F238E27FC236}">
                <a16:creationId xmlns:a16="http://schemas.microsoft.com/office/drawing/2014/main" id="{936F633C-40C1-4998-B3A1-ABCA09499FC5}"/>
              </a:ext>
            </a:extLst>
          </p:cNvPr>
          <p:cNvPicPr>
            <a:picLocks noChangeAspect="1"/>
          </p:cNvPicPr>
          <p:nvPr/>
        </p:nvPicPr>
        <p:blipFill rotWithShape="1">
          <a:blip r:embed="rId4"/>
          <a:srcRect t="5760" r="48308"/>
          <a:stretch/>
        </p:blipFill>
        <p:spPr>
          <a:xfrm>
            <a:off x="2724562" y="3688672"/>
            <a:ext cx="2323172" cy="2880000"/>
          </a:xfrm>
          <a:prstGeom prst="rect">
            <a:avLst/>
          </a:prstGeom>
        </p:spPr>
      </p:pic>
      <p:sp>
        <p:nvSpPr>
          <p:cNvPr id="16" name="流程图: 多文档 15">
            <a:extLst>
              <a:ext uri="{FF2B5EF4-FFF2-40B4-BE49-F238E27FC236}">
                <a16:creationId xmlns:a16="http://schemas.microsoft.com/office/drawing/2014/main" id="{650AD4B4-6132-4FB9-BFD4-9B7BC7F1EBD0}"/>
              </a:ext>
            </a:extLst>
          </p:cNvPr>
          <p:cNvSpPr/>
          <p:nvPr/>
        </p:nvSpPr>
        <p:spPr>
          <a:xfrm>
            <a:off x="3329127" y="1339993"/>
            <a:ext cx="1553591" cy="627052"/>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a:spcAft>
                <a:spcPts val="600"/>
              </a:spcAft>
            </a:pPr>
            <a:r>
              <a:rPr lang="zh-CN" altLang="en-US" sz="1100" dirty="0">
                <a:solidFill>
                  <a:schemeClr val="tx1"/>
                </a:solidFill>
              </a:rPr>
              <a:t>矢量切片</a:t>
            </a:r>
          </a:p>
        </p:txBody>
      </p:sp>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grpId="0" nodeType="click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childTnLst>
                          </p:cTn>
                        </p:par>
                        <p:par>
                          <p:cTn id="47" fill="hold">
                            <p:stCondLst>
                              <p:cond delay="500"/>
                            </p:stCondLst>
                            <p:childTnLst>
                              <p:par>
                                <p:cTn id="48" presetID="53" presetClass="entr" presetSubtype="16" fill="hold" nodeType="afterEffect">
                                  <p:stCondLst>
                                    <p:cond delay="0"/>
                                  </p:stCondLst>
                                  <p:childTnLst>
                                    <p:set>
                                      <p:cBhvr>
                                        <p:cTn id="49" dur="1" fill="hold">
                                          <p:stCondLst>
                                            <p:cond delay="0"/>
                                          </p:stCondLst>
                                        </p:cTn>
                                        <p:tgtEl>
                                          <p:spTgt spid="27"/>
                                        </p:tgtEl>
                                        <p:attrNameLst>
                                          <p:attrName>style.visibility</p:attrName>
                                        </p:attrNameLst>
                                      </p:cBhvr>
                                      <p:to>
                                        <p:strVal val="visible"/>
                                      </p:to>
                                    </p:set>
                                    <p:anim calcmode="lin" valueType="num">
                                      <p:cBhvr>
                                        <p:cTn id="50" dur="500" fill="hold"/>
                                        <p:tgtEl>
                                          <p:spTgt spid="27"/>
                                        </p:tgtEl>
                                        <p:attrNameLst>
                                          <p:attrName>ppt_w</p:attrName>
                                        </p:attrNameLst>
                                      </p:cBhvr>
                                      <p:tavLst>
                                        <p:tav tm="0">
                                          <p:val>
                                            <p:fltVal val="0"/>
                                          </p:val>
                                        </p:tav>
                                        <p:tav tm="100000">
                                          <p:val>
                                            <p:strVal val="#ppt_w"/>
                                          </p:val>
                                        </p:tav>
                                      </p:tavLst>
                                    </p:anim>
                                    <p:anim calcmode="lin" valueType="num">
                                      <p:cBhvr>
                                        <p:cTn id="51" dur="500" fill="hold"/>
                                        <p:tgtEl>
                                          <p:spTgt spid="27"/>
                                        </p:tgtEl>
                                        <p:attrNameLst>
                                          <p:attrName>ppt_h</p:attrName>
                                        </p:attrNameLst>
                                      </p:cBhvr>
                                      <p:tavLst>
                                        <p:tav tm="0">
                                          <p:val>
                                            <p:fltVal val="0"/>
                                          </p:val>
                                        </p:tav>
                                        <p:tav tm="100000">
                                          <p:val>
                                            <p:strVal val="#ppt_h"/>
                                          </p:val>
                                        </p:tav>
                                      </p:tavLst>
                                    </p:anim>
                                    <p:animEffect transition="in" filter="fade">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16"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p:cTn id="57" dur="500" fill="hold"/>
                                        <p:tgtEl>
                                          <p:spTgt spid="25"/>
                                        </p:tgtEl>
                                        <p:attrNameLst>
                                          <p:attrName>ppt_w</p:attrName>
                                        </p:attrNameLst>
                                      </p:cBhvr>
                                      <p:tavLst>
                                        <p:tav tm="0">
                                          <p:val>
                                            <p:fltVal val="0"/>
                                          </p:val>
                                        </p:tav>
                                        <p:tav tm="100000">
                                          <p:val>
                                            <p:strVal val="#ppt_w"/>
                                          </p:val>
                                        </p:tav>
                                      </p:tavLst>
                                    </p:anim>
                                    <p:anim calcmode="lin" valueType="num">
                                      <p:cBhvr>
                                        <p:cTn id="58" dur="500" fill="hold"/>
                                        <p:tgtEl>
                                          <p:spTgt spid="25"/>
                                        </p:tgtEl>
                                        <p:attrNameLst>
                                          <p:attrName>ppt_h</p:attrName>
                                        </p:attrNameLst>
                                      </p:cBhvr>
                                      <p:tavLst>
                                        <p:tav tm="0">
                                          <p:val>
                                            <p:fltVal val="0"/>
                                          </p:val>
                                        </p:tav>
                                        <p:tav tm="100000">
                                          <p:val>
                                            <p:strVal val="#ppt_h"/>
                                          </p:val>
                                        </p:tav>
                                      </p:tavLst>
                                    </p:anim>
                                    <p:animEffect transition="in" filter="fade">
                                      <p:cBhvr>
                                        <p:cTn id="5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精准到楼栋单元的高精地址</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200728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高精地址服务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智慧物流</a:t>
            </a:r>
            <a:r>
              <a:rPr lang="en-US" altLang="zh-CN" dirty="0"/>
              <a:t>—</a:t>
            </a:r>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646378"/>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POI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点的绘制、多边形编辑等功能，进行网点数据维护</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矢量数据切片服务：快速的矢量切片服务，提高地图加载速度</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定制化样式配置</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246268"/>
            <a:ext cx="2007281"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地图调用服务</a:t>
            </a:r>
          </a:p>
        </p:txBody>
      </p:sp>
      <p:pic>
        <p:nvPicPr>
          <p:cNvPr id="7" name="图形 6">
            <a:extLst>
              <a:ext uri="{FF2B5EF4-FFF2-40B4-BE49-F238E27FC236}">
                <a16:creationId xmlns:a16="http://schemas.microsoft.com/office/drawing/2014/main" id="{283F186A-0818-4430-9E4F-EBB8E87A033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264096" y="4932719"/>
            <a:ext cx="2374926" cy="1440000"/>
          </a:xfrm>
          <a:prstGeom prst="rect">
            <a:avLst/>
          </a:prstGeom>
        </p:spPr>
      </p:pic>
      <p:pic>
        <p:nvPicPr>
          <p:cNvPr id="9" name="图片 8">
            <a:extLst>
              <a:ext uri="{FF2B5EF4-FFF2-40B4-BE49-F238E27FC236}">
                <a16:creationId xmlns:a16="http://schemas.microsoft.com/office/drawing/2014/main" id="{3F32D6AF-2AF7-4B54-95BF-A8AFDFDE62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7830" y="3030172"/>
            <a:ext cx="5137920" cy="2880000"/>
          </a:xfrm>
          <a:prstGeom prst="rect">
            <a:avLst/>
          </a:prstGeom>
        </p:spPr>
      </p:pic>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10"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53" presetClass="entr" presetSubtype="16"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762175" y="127258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14" name="矩形 13">
            <a:extLst>
              <a:ext uri="{FF2B5EF4-FFF2-40B4-BE49-F238E27FC236}">
                <a16:creationId xmlns:a16="http://schemas.microsoft.com/office/drawing/2014/main" id="{BF0B41C3-9B31-441B-BB94-1E0557D59204}"/>
              </a:ext>
            </a:extLst>
          </p:cNvPr>
          <p:cNvSpPr/>
          <p:nvPr/>
        </p:nvSpPr>
        <p:spPr>
          <a:xfrm>
            <a:off x="762175" y="1662619"/>
            <a:ext cx="2371744" cy="547522"/>
          </a:xfrm>
          <a:prstGeom prst="rect">
            <a:avLst/>
          </a:prstGeom>
        </p:spPr>
        <p:txBody>
          <a:bodyPr wrap="square">
            <a:spAutoFit/>
          </a:bodyPr>
          <a:lstStyle/>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遵守</a:t>
            </a:r>
            <a:r>
              <a:rPr lang="en-US" altLang="zh-CN" sz="1200" dirty="0">
                <a:solidFill>
                  <a:schemeClr val="tx2"/>
                </a:solidFill>
                <a:ea typeface="微软雅黑" panose="020B0503020204020204" pitchFamily="34" charset="-122"/>
                <a:sym typeface="Arial" panose="020B0604020202020204" pitchFamily="34" charset="0"/>
              </a:rPr>
              <a:t>VUE</a:t>
            </a:r>
            <a:r>
              <a:rPr lang="zh-CN" altLang="en-US" sz="1200" dirty="0">
                <a:solidFill>
                  <a:schemeClr val="tx2"/>
                </a:solidFill>
                <a:ea typeface="微软雅黑" panose="020B0503020204020204" pitchFamily="34" charset="-122"/>
                <a:sym typeface="Arial" panose="020B0604020202020204" pitchFamily="34" charset="0"/>
              </a:rPr>
              <a:t>框架的</a:t>
            </a:r>
            <a:endParaRPr lang="en-US" altLang="zh-CN" sz="1200" dirty="0">
              <a:solidFill>
                <a:schemeClr val="tx2"/>
              </a:solidFill>
              <a:ea typeface="微软雅黑" panose="020B0503020204020204" pitchFamily="34" charset="-122"/>
              <a:sym typeface="Arial" panose="020B0604020202020204" pitchFamily="34" charset="0"/>
            </a:endParaRPr>
          </a:p>
          <a:p>
            <a:pPr marL="228600" indent="-228600">
              <a:lnSpc>
                <a:spcPct val="130000"/>
              </a:lnSpc>
              <a:buAutoNum type="arabicPeriod"/>
            </a:pPr>
            <a:r>
              <a:rPr lang="zh-CN" altLang="en-US" sz="1200" dirty="0">
                <a:solidFill>
                  <a:schemeClr val="tx2"/>
                </a:solidFill>
                <a:ea typeface="微软雅黑" panose="020B0503020204020204" pitchFamily="34" charset="-122"/>
                <a:sym typeface="Arial" panose="020B0604020202020204" pitchFamily="34" charset="0"/>
              </a:rPr>
              <a:t>移动通信改变世界</a:t>
            </a:r>
          </a:p>
        </p:txBody>
      </p:sp>
      <p:sp>
        <p:nvSpPr>
          <p:cNvPr id="15" name="矩形 14">
            <a:extLst>
              <a:ext uri="{FF2B5EF4-FFF2-40B4-BE49-F238E27FC236}">
                <a16:creationId xmlns:a16="http://schemas.microsoft.com/office/drawing/2014/main" id="{74856AE2-26A3-44AD-A342-B3BF48176DB5}"/>
              </a:ext>
            </a:extLst>
          </p:cNvPr>
          <p:cNvSpPr/>
          <p:nvPr/>
        </p:nvSpPr>
        <p:spPr>
          <a:xfrm>
            <a:off x="762175" y="3117992"/>
            <a:ext cx="2371744" cy="552587"/>
          </a:xfrm>
          <a:prstGeom prst="rect">
            <a:avLst/>
          </a:prstGeom>
        </p:spPr>
        <p:txBody>
          <a:bodyPr wrap="square">
            <a:spAutoFit/>
          </a:bodyPr>
          <a:lstStyle/>
          <a:p>
            <a:pPr>
              <a:lnSpc>
                <a:spcPct val="130000"/>
              </a:lnSpc>
            </a:pPr>
            <a:r>
              <a:rPr lang="zh-CN" altLang="en-US" sz="1200" dirty="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762175" y="4157309"/>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762175" y="4557419"/>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762175" y="2717882"/>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039AB248-C365-4AB1-9B5C-D1F709AE0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175" y="1672691"/>
            <a:ext cx="8496300" cy="4762500"/>
          </a:xfrm>
          <a:prstGeom prst="rect">
            <a:avLst/>
          </a:prstGeom>
        </p:spPr>
      </p:pic>
    </p:spTree>
    <p:extLst>
      <p:ext uri="{BB962C8B-B14F-4D97-AF65-F5344CB8AC3E}">
        <p14:creationId xmlns:p14="http://schemas.microsoft.com/office/powerpoint/2010/main" val="80022012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2843</TotalTime>
  <Words>509</Words>
  <Application>Microsoft Office PowerPoint</Application>
  <PresentationFormat>宽屏</PresentationFormat>
  <Paragraphs>70</Paragraphs>
  <Slides>10</Slides>
  <Notes>4</Notes>
  <HiddenSlides>0</HiddenSlides>
  <MMClips>0</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10</vt:i4>
      </vt:variant>
    </vt:vector>
  </HeadingPairs>
  <TitlesOfParts>
    <vt:vector size="18" baseType="lpstr">
      <vt:lpstr>等线</vt:lpstr>
      <vt:lpstr>宋体</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吕利利</cp:lastModifiedBy>
  <cp:revision>268</cp:revision>
  <dcterms:created xsi:type="dcterms:W3CDTF">2019-07-26T03:20:08Z</dcterms:created>
  <dcterms:modified xsi:type="dcterms:W3CDTF">2021-06-18T06:11:13Z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